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Lora" charset="1" panose="00000500000000000000"/>
      <p:regular r:id="rId7"/>
    </p:embeddedFont>
    <p:embeddedFont>
      <p:font typeface="Le Jour Script" charset="1" panose="02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3303667" y="-1256980"/>
            <a:ext cx="13006982" cy="12454185"/>
          </a:xfrm>
          <a:custGeom>
            <a:avLst/>
            <a:gdLst/>
            <a:ahLst/>
            <a:cxnLst/>
            <a:rect r="r" b="b" t="t" l="l"/>
            <a:pathLst>
              <a:path h="12454185" w="13006982">
                <a:moveTo>
                  <a:pt x="13006982" y="0"/>
                </a:moveTo>
                <a:lnTo>
                  <a:pt x="0" y="0"/>
                </a:lnTo>
                <a:lnTo>
                  <a:pt x="0" y="12454185"/>
                </a:lnTo>
                <a:lnTo>
                  <a:pt x="13006982" y="12454185"/>
                </a:lnTo>
                <a:lnTo>
                  <a:pt x="1300698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7728685" y="25466422"/>
            <a:ext cx="13006982" cy="12454185"/>
          </a:xfrm>
          <a:custGeom>
            <a:avLst/>
            <a:gdLst/>
            <a:ahLst/>
            <a:cxnLst/>
            <a:rect r="r" b="b" t="t" l="l"/>
            <a:pathLst>
              <a:path h="12454185" w="13006982">
                <a:moveTo>
                  <a:pt x="0" y="12454185"/>
                </a:moveTo>
                <a:lnTo>
                  <a:pt x="13006982" y="12454185"/>
                </a:lnTo>
                <a:lnTo>
                  <a:pt x="13006982" y="0"/>
                </a:lnTo>
                <a:lnTo>
                  <a:pt x="0" y="0"/>
                </a:lnTo>
                <a:lnTo>
                  <a:pt x="0" y="1245418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99824" y="2838067"/>
            <a:ext cx="21032352" cy="30899866"/>
          </a:xfrm>
          <a:custGeom>
            <a:avLst/>
            <a:gdLst/>
            <a:ahLst/>
            <a:cxnLst/>
            <a:rect r="r" b="b" t="t" l="l"/>
            <a:pathLst>
              <a:path h="30899866" w="21032352">
                <a:moveTo>
                  <a:pt x="0" y="0"/>
                </a:moveTo>
                <a:lnTo>
                  <a:pt x="21032352" y="0"/>
                </a:lnTo>
                <a:lnTo>
                  <a:pt x="21032352" y="30899866"/>
                </a:lnTo>
                <a:lnTo>
                  <a:pt x="0" y="308998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964761">
            <a:off x="-458082" y="25081737"/>
            <a:ext cx="13802529" cy="12939871"/>
          </a:xfrm>
          <a:custGeom>
            <a:avLst/>
            <a:gdLst/>
            <a:ahLst/>
            <a:cxnLst/>
            <a:rect r="r" b="b" t="t" l="l"/>
            <a:pathLst>
              <a:path h="12939871" w="13802529">
                <a:moveTo>
                  <a:pt x="0" y="0"/>
                </a:moveTo>
                <a:lnTo>
                  <a:pt x="13802529" y="0"/>
                </a:lnTo>
                <a:lnTo>
                  <a:pt x="13802529" y="12939871"/>
                </a:lnTo>
                <a:lnTo>
                  <a:pt x="0" y="129398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370243" y="9988228"/>
            <a:ext cx="12691515" cy="2029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680"/>
              </a:lnSpc>
            </a:pPr>
            <a:r>
              <a:rPr lang="en-US" sz="11914">
                <a:solidFill>
                  <a:srgbClr val="7F5922"/>
                </a:solidFill>
                <a:latin typeface="Lora"/>
                <a:ea typeface="Lora"/>
                <a:cs typeface="Lora"/>
                <a:sym typeface="Lora"/>
              </a:rPr>
              <a:t>WELCOME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8540148">
            <a:off x="13769631" y="-1502249"/>
            <a:ext cx="13802529" cy="12939871"/>
          </a:xfrm>
          <a:custGeom>
            <a:avLst/>
            <a:gdLst/>
            <a:ahLst/>
            <a:cxnLst/>
            <a:rect r="r" b="b" t="t" l="l"/>
            <a:pathLst>
              <a:path h="12939871" w="13802529">
                <a:moveTo>
                  <a:pt x="0" y="0"/>
                </a:moveTo>
                <a:lnTo>
                  <a:pt x="13802529" y="0"/>
                </a:lnTo>
                <a:lnTo>
                  <a:pt x="13802529" y="12939871"/>
                </a:lnTo>
                <a:lnTo>
                  <a:pt x="0" y="129398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782527" y="14162832"/>
            <a:ext cx="15866946" cy="9691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27"/>
              </a:lnSpc>
            </a:pPr>
            <a:r>
              <a:rPr lang="en-US" sz="19019">
                <a:solidFill>
                  <a:srgbClr val="7F5922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Anna </a:t>
            </a:r>
          </a:p>
          <a:p>
            <a:pPr algn="ctr">
              <a:lnSpc>
                <a:spcPts val="26627"/>
              </a:lnSpc>
            </a:pPr>
            <a:r>
              <a:rPr lang="en-US" sz="19019">
                <a:solidFill>
                  <a:srgbClr val="7F5922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&amp; </a:t>
            </a:r>
          </a:p>
          <a:p>
            <a:pPr algn="ctr">
              <a:lnSpc>
                <a:spcPts val="26627"/>
              </a:lnSpc>
            </a:pPr>
            <a:r>
              <a:rPr lang="en-US" sz="19019">
                <a:solidFill>
                  <a:srgbClr val="7F5922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Richard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572918" y="12135113"/>
            <a:ext cx="10286164" cy="907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34"/>
              </a:lnSpc>
            </a:pPr>
            <a:r>
              <a:rPr lang="en-US" sz="5310">
                <a:solidFill>
                  <a:srgbClr val="7F5922"/>
                </a:solidFill>
                <a:latin typeface="Lora"/>
                <a:ea typeface="Lora"/>
                <a:cs typeface="Lora"/>
                <a:sym typeface="Lora"/>
              </a:rPr>
              <a:t>TO OUR WEDDING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572918" y="24570829"/>
            <a:ext cx="10286164" cy="907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34"/>
              </a:lnSpc>
            </a:pPr>
            <a:r>
              <a:rPr lang="en-US" sz="5310">
                <a:solidFill>
                  <a:srgbClr val="7F5922"/>
                </a:solidFill>
                <a:latin typeface="Lora"/>
                <a:ea typeface="Lora"/>
                <a:cs typeface="Lora"/>
                <a:sym typeface="Lora"/>
              </a:rPr>
              <a:t>OCTOBER 25, 2023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DAGys-p7ogE</dc:identifier>
  <dcterms:modified xsi:type="dcterms:W3CDTF">2011-08-01T06:04:30Z</dcterms:modified>
  <cp:revision>1</cp:revision>
  <dc:title>Brown and Cream Floral Wedding Welcome Flyer (30 x 40 in)</dc:title>
</cp:coreProperties>
</file>